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047c9dc7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047c9dc7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6ebf9a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6ebf9a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047c9dc7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047c9dc7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047c9dc7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047c9dc7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047c9dc7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047c9dc7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6ebf9a4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6ebf9a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06ebf9a4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06ebf9a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06ebf9a4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06ebf9a4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06ebf9a4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06ebf9a4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06ebf9a4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06ebf9a4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047c9dc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047c9dc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047c9dc7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047c9dc7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06ebf9a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06ebf9a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06ebf9a4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06ebf9a4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047c9dc7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047c9dc7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047c9dc7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047c9dc7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06ebf9a4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06ebf9a4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06ebf9a4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06ebf9a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Inclusion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this mean?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LGBTQ+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Differing opinions about the community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LGBTQ+ of FIRST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Teams can become ambassadors (3526)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to make them feel welcome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Comments and Language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Coming Out?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762550"/>
            <a:ext cx="8520600" cy="12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/>
              <a:t>How to deal with being on a team? </a:t>
            </a:r>
            <a:endParaRPr b="1"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Points of Conflict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Differing Ideas and Opinions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Feeling Different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Commitments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Lives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Differing Ideas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All Agree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Fighting leads to negative all around </a:t>
            </a:r>
            <a:r>
              <a:rPr lang="en"/>
              <a:t>experience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People quit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Drama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Outside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Gossip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liking someone 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Feeling Different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Being the odd one out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Appearance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Liking different things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Skill level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Commitments 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Sports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Family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Lives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Mental Health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Beliefs or Opinions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Home Life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238075" y="1089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Mental Health </a:t>
            </a:r>
            <a:endParaRPr b="1" sz="3000"/>
          </a:p>
          <a:p>
            <a:pPr indent="0" lvl="0" marL="45720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/>
              <a:t>Why does it matter?</a:t>
            </a:r>
            <a:endParaRPr b="1"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Types of Mental Health 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ADD, ADHD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Anxiety, Anxiety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Depression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Bipolar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</a:t>
            </a:r>
            <a:r>
              <a:rPr lang="en"/>
              <a:t>chizophrenia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Autism Spectrum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</a:t>
            </a:r>
            <a:r>
              <a:rPr lang="en"/>
              <a:t>spergers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Deal With Them/ People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Respect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 </a:t>
            </a:r>
            <a:r>
              <a:rPr lang="en"/>
              <a:t>Boundaries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23" y="445000"/>
            <a:ext cx="5452948" cy="361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8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794100"/>
            <a:ext cx="8520600" cy="13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/>
              <a:t>What do you see?</a:t>
            </a:r>
            <a:endParaRPr b="1"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520625"/>
            <a:ext cx="8520600" cy="15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Different Types of People </a:t>
            </a:r>
            <a:endParaRPr b="1"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Minority Groups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Women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LGBTQ+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Income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Women and Minorities in STEM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few all-girl team or at least 50% of team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 to encourage girls to join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Feeling awkward and uncomfortable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Minorities 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Races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Nationalities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Culture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Income 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Exposure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Understanding 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